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9"/>
            <a:ext cx="6423842" cy="1292662"/>
          </a:xfrm>
        </p:spPr>
        <p:txBody>
          <a:bodyPr/>
          <a:lstStyle/>
          <a:p>
            <a:r>
              <a:rPr lang="es-ES" sz="2800" dirty="0"/>
              <a:t>Métodos para la Extracción de texto con </a:t>
            </a:r>
            <a:r>
              <a:rPr lang="es-ES" sz="2800" dirty="0" err="1"/>
              <a:t>Power</a:t>
            </a:r>
            <a:r>
              <a:rPr lang="es-ES" sz="2800" dirty="0"/>
              <a:t> BI, R, Python y Azure Cognitive Service</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Ana Maria </a:t>
            </a:r>
            <a:r>
              <a:rPr lang="es-ES" dirty="0" err="1"/>
              <a:t>Bisbé</a:t>
            </a:r>
            <a:r>
              <a:rPr lang="es-ES" dirty="0"/>
              <a:t> York</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Business </a:t>
            </a:r>
            <a:r>
              <a:rPr lang="es-ES" dirty="0" err="1"/>
              <a:t>Intelligence</a:t>
            </a:r>
            <a:r>
              <a:rPr lang="es-ES" dirty="0"/>
              <a:t> </a:t>
            </a:r>
            <a:r>
              <a:rPr lang="es-ES" dirty="0" err="1"/>
              <a:t>Consultant</a:t>
            </a:r>
            <a:r>
              <a:rPr lang="es-ES" dirty="0"/>
              <a:t> and </a:t>
            </a:r>
            <a:r>
              <a:rPr lang="es-ES" dirty="0" err="1"/>
              <a:t>Trainer</a:t>
            </a:r>
            <a:r>
              <a:rPr lang="es-ES" dirty="0"/>
              <a:t> Microsoft Data </a:t>
            </a:r>
            <a:r>
              <a:rPr lang="es-ES" dirty="0" err="1"/>
              <a:t>Platform</a:t>
            </a:r>
            <a:r>
              <a:rPr lang="es-ES" dirty="0"/>
              <a: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1390</TotalTime>
  <Words>68</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Quicksand</vt:lpstr>
      <vt:lpstr>Myriad Pro</vt:lpstr>
      <vt:lpstr>Consolas</vt:lpstr>
      <vt:lpstr>Segoe UI</vt:lpstr>
      <vt:lpstr>White Template</vt:lpstr>
      <vt:lpstr>CorelDRAW</vt:lpstr>
      <vt:lpstr>Presentación de PowerPoint</vt:lpstr>
      <vt:lpstr>Métodos para la Extracción de texto con Power BI, R, Python y Azure Cognitive Service</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2022-03-14T21:08:18Z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